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78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D2Coding" panose="020B0609020101020101" pitchFamily="49" charset="-127"/>
      <p:regular r:id="rId33"/>
      <p:bold r:id="rId34"/>
    </p:embeddedFont>
    <p:embeddedFont>
      <p:font typeface="나눔스퀘어OTF" panose="020B0600000101010101" pitchFamily="34" charset="-127"/>
      <p:regular r:id="rId35"/>
    </p:embeddedFont>
    <p:embeddedFont>
      <p:font typeface="나눔스퀘어OTF ExtraBold" panose="020B0600000101010101" pitchFamily="34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lt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lt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lt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0429625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9947472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53160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1704543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1098793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986143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lt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lt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adid000?utm_source=unsplash&amp;utm_medium=referral&amp;utm_content=creditCopyTex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3.png"/><Relationship Id="rId17" Type="http://schemas.openxmlformats.org/officeDocument/2006/relationships/image" Target="../media/image52.svg"/><Relationship Id="rId2" Type="http://schemas.openxmlformats.org/officeDocument/2006/relationships/image" Target="../media/image39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0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lose-up photography of heart shaped fairy lite on brown sand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98" t="27432" r="13153" b="2566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0" i="0" dirty="0">
                <a:solidFill>
                  <a:schemeClr val="accent2"/>
                </a:solidFill>
                <a:effectLst/>
              </a:rPr>
              <a:t>The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</a:rPr>
              <a:t>Nanum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</a:rPr>
              <a:t> font provided by Naver is applied to this presentation.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</a:rPr>
              <a:t>Photo by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FadiXd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</a:rPr>
              <a:t> on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211599"/>
            <a:chOff x="635234" y="443854"/>
            <a:chExt cx="5143893" cy="52115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3299661"/>
              <a:ext cx="514389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+mj-lt"/>
                  <a:ea typeface="+mj-ea"/>
                </a:rPr>
                <a:t>.NET Conf 2022</a:t>
              </a:r>
              <a:br>
                <a:rPr lang="en-US" altLang="ko-KR" sz="5000" dirty="0">
                  <a:solidFill>
                    <a:schemeClr val="bg1"/>
                  </a:solidFill>
                  <a:latin typeface="+mj-lt"/>
                  <a:ea typeface="+mj-ea"/>
                </a:rPr>
              </a:br>
              <a:r>
                <a:rPr lang="en-US" altLang="ko-KR" sz="5000" dirty="0">
                  <a:solidFill>
                    <a:schemeClr val="bg1"/>
                  </a:solidFill>
                  <a:latin typeface="+mj-lt"/>
                  <a:ea typeface="+mj-ea"/>
                </a:rPr>
                <a:t>x Seoul</a:t>
              </a:r>
              <a:endParaRPr lang="ko-KR" altLang="en-US" sz="5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Are you ready to fall in </a:t>
              </a:r>
              <a:r>
                <a:rPr lang="en-US" altLang="ko-KR" sz="2000" dirty="0">
                  <a:solidFill>
                    <a:srgbClr val="FF0000"/>
                  </a:solidFill>
                </a:rPr>
                <a:t>love</a:t>
              </a:r>
              <a:r>
                <a:rPr lang="en-US" altLang="ko-KR" sz="2000" dirty="0">
                  <a:solidFill>
                    <a:schemeClr val="bg1"/>
                  </a:solidFill>
                </a:rPr>
                <a:t> with Full Stack?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Presentation Title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Speaker name</a:t>
            </a:r>
            <a:endParaRPr lang="en-US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j-ea"/>
              </a:rPr>
              <a:t>Single column of content</a:t>
            </a:r>
            <a:endParaRPr lang="en-US" dirty="0"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Two columns of content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+mn-lt"/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Demo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Simple Description</a:t>
            </a:r>
            <a:endParaRPr lang="en-US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Code Sample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Code Sample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Announcement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Value prop 1</a:t>
            </a:r>
          </a:p>
          <a:p>
            <a:r>
              <a:rPr lang="en-US" dirty="0">
                <a:latin typeface="+mj-lt"/>
                <a:ea typeface="+mj-ea"/>
              </a:rPr>
              <a:t>Value prop 2</a:t>
            </a:r>
          </a:p>
          <a:p>
            <a:r>
              <a:rPr lang="en-US" dirty="0">
                <a:latin typeface="+mj-lt"/>
                <a:ea typeface="+mj-ea"/>
              </a:rPr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j-ea"/>
              </a:rPr>
              <a:t>Thanks for joining!</a:t>
            </a:r>
            <a:endParaRPr lang="en-US" dirty="0">
              <a:latin typeface="+mj-lt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+mj-lt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OTF ExtraBold"/>
        <a:ea typeface="나눔스퀘어OTF ExtraBold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OTF ExtraBold"/>
        <a:ea typeface="나눔스퀘어OTF ExtraBold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OTF ExtraBold"/>
        <a:ea typeface="나눔스퀘어OTF ExtraBold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69</Words>
  <Application>Microsoft Office PowerPoint</Application>
  <PresentationFormat>와이드스크린</PresentationFormat>
  <Paragraphs>16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Calibri</vt:lpstr>
      <vt:lpstr>D2Coding</vt:lpstr>
      <vt:lpstr>Arial</vt:lpstr>
      <vt:lpstr>나눔스퀘어OTF</vt:lpstr>
      <vt:lpstr>Consolas</vt:lpstr>
      <vt:lpstr>나눔스퀘어OTF ExtraBold</vt:lpstr>
      <vt:lpstr>1_Office Theme</vt:lpstr>
      <vt:lpstr>3_Office Theme</vt:lpstr>
      <vt:lpstr>2_Office Theme</vt:lpstr>
      <vt:lpstr>PowerPoint 프레젠테이션</vt:lpstr>
      <vt:lpstr>Presentation Title</vt:lpstr>
      <vt:lpstr>Single column of content</vt:lpstr>
      <vt:lpstr>Two columns of content</vt:lpstr>
      <vt:lpstr>Demo</vt:lpstr>
      <vt:lpstr>Code Sample</vt:lpstr>
      <vt:lpstr>Announcement</vt:lpstr>
      <vt:lpstr>Thanks for joining!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남 정현</cp:lastModifiedBy>
  <cp:revision>27</cp:revision>
  <dcterms:created xsi:type="dcterms:W3CDTF">2020-08-18T20:47:27Z</dcterms:created>
  <dcterms:modified xsi:type="dcterms:W3CDTF">2021-12-05T04:55:00Z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